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006E-B5CD-1492-DA2D-5A18267F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232A1-FB52-81F9-CBF6-161D0317C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21145-7E35-1807-DE4E-D9D773F2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E4F6-E8F4-BA12-0464-BF285F24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608F-9C2E-1837-A716-F912C3A5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105A-A938-8C2E-FB19-05FDA36E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F01A-6855-0EFF-CC94-83AF57AB8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71E5A-5AD2-EABF-C1FD-5F6D8E1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1313A-98AC-5297-4E7F-64FD2971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9B8E-F384-5BD2-372F-F214C42E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6F203-8DC2-7043-BA04-C2267EDFE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DD937-3BB4-D4A9-6653-29FED80EA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1C9DD-5BB6-A417-AE48-BEDD49A5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5D494-CD5A-A524-298E-20252FA4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5326-5A15-5E9B-65D1-1D988140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8DAE-D86B-9D51-95AF-8D6A45D8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890B-FF78-B482-401E-98DD57F00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A1C3-7C33-AA7E-E477-FF86008B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0BCC-9752-1618-E5E6-02FB2680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3709F-48B6-9F28-A016-C5E0312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E74F-1B60-0E7A-9F3D-67D1B97E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39D17-A4E8-0532-EFA7-21E2B88E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45EE3-4C0E-CDE7-05C0-C724A612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BC2A9-C3B7-3177-73B4-0342F074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100B-AC36-02F1-6384-94BD38CF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AB97-DE19-EE37-172E-420C3E9D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FA1E-E165-123A-B623-F5343EB95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DA6A0-3BB1-A51B-EBF4-0E00B06F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E038-B017-B554-D386-96A8A5D6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89F15-0799-670D-32D3-A12A2D73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0B5CB-91E2-F23F-80DF-F941B707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B8C2-834C-816E-1F1A-1D1F14E3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B44D-9D57-A2B2-6011-2B97C513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C42F7-D83B-9194-E501-771B8306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17AD0-6136-E710-61FC-7501226B7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01003-03B2-3CC7-E842-CBB07ECE8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A40AC-245F-8970-7B4E-B7BAFD31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66E25-F7A3-CAE1-9ACC-E91B71B9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7EE10-3B49-17AF-CF3D-EE76D4E3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C35E-F5BC-170B-A5C1-308B7311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909F2-E677-2CB7-8481-8272FAC4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487CD-305C-C76D-4437-8BCA3033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AA103-990C-C251-6D11-E9C6263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A31AC-0EAF-3496-AF9E-75CE6293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6632A-00A0-C7D2-09A2-95DE25DE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08689-24DA-E4D1-80EB-1A1EBB35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A2CD-F403-E9A1-97AC-373FB601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6D18-2A95-3901-66B1-6D055C02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1EFB7-0951-59F6-E8A1-397677BA4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76DEA-3C7A-95DC-1B98-52A5F68E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3E72-25C2-4719-5F30-C7249338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A9D32-5AFF-CA18-21AE-0CE673D3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02A8-D084-1FDF-D393-6A21F86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861B5-8F06-EA53-6CB4-C3DBE2C53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9EEFC-F903-1095-4DB6-B8A2A7C95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87560-A113-E826-6014-CB1F20C4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6DAA9-A79B-FFAD-BADE-8C39B7C4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37DCA-ADCD-721C-4F1E-03EF981E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68C88-8181-8C50-EE17-6C920039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E9B5B-CB0D-D685-5D19-C0CDC6FB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EB4D-A7C2-3DA1-274C-F634FABC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1FF6-9756-4915-8783-6AF7DFC158A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A9A41-3962-3668-406B-AFFAC0389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A5DF-8654-B8B7-65D4-4FEB30A2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7FDF-86BE-47CA-BBCD-C1349A71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65AEC3-584B-66F1-A9A8-25020E0121D1}"/>
              </a:ext>
            </a:extLst>
          </p:cNvPr>
          <p:cNvSpPr/>
          <p:nvPr/>
        </p:nvSpPr>
        <p:spPr>
          <a:xfrm>
            <a:off x="3233530" y="1648606"/>
            <a:ext cx="5804453" cy="234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cà - cá </a:t>
            </a:r>
            <a:endParaRPr lang="en-US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E2310E-8359-BE89-D065-4579002686B1}"/>
              </a:ext>
            </a:extLst>
          </p:cNvPr>
          <p:cNvSpPr/>
          <p:nvPr/>
        </p:nvSpPr>
        <p:spPr>
          <a:xfrm>
            <a:off x="0" y="0"/>
            <a:ext cx="6603842" cy="871492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25A9-0E5F-A8F8-1988-0F90E5E0D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47" y="1107904"/>
            <a:ext cx="3656430" cy="255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ABF98-27E2-D7E0-320E-426D63591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6" y="3814404"/>
            <a:ext cx="1200906" cy="85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5EA877-C6D7-4EF3-FF62-8DDED42F3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48" y="1280586"/>
            <a:ext cx="4469823" cy="21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95D74-2C5C-7190-5703-F7C90C613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17" y="3411842"/>
            <a:ext cx="1396579" cy="8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DFDCCA-6CAC-3E62-CA03-0251D5CE54E6}"/>
              </a:ext>
            </a:extLst>
          </p:cNvPr>
          <p:cNvSpPr/>
          <p:nvPr/>
        </p:nvSpPr>
        <p:spPr>
          <a:xfrm>
            <a:off x="225287" y="238539"/>
            <a:ext cx="6407821" cy="871492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VẦN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94D40-55A5-E16A-F6C5-FC3A0B676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83" y="1793354"/>
            <a:ext cx="3451229" cy="26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6760F-5267-CCBC-D00D-E45F7707D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60" y="1933703"/>
            <a:ext cx="3312767" cy="250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B135C-B455-C933-9C62-B462405C0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51" y="4481164"/>
            <a:ext cx="687651" cy="47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73ABB-D48F-89A0-7AEE-7C0AB5FCA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21" y="4511801"/>
            <a:ext cx="680844" cy="4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BC4E43-BAF8-9D7F-A579-3A4B62DA9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91" y="1398842"/>
            <a:ext cx="5944104" cy="3940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2326D-6499-C9D7-A8EC-787AAE03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1287260"/>
            <a:ext cx="5823751" cy="4164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DB2230-9BCA-BFE4-9062-980E62C98A8C}"/>
              </a:ext>
            </a:extLst>
          </p:cNvPr>
          <p:cNvSpPr/>
          <p:nvPr/>
        </p:nvSpPr>
        <p:spPr>
          <a:xfrm>
            <a:off x="6928757" y="2921168"/>
            <a:ext cx="1425927" cy="10156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cs typeface="Times New Roman" panose="02020603050405020304" pitchFamily="18" charset="0"/>
              </a:rPr>
              <a:t>cà</a:t>
            </a:r>
            <a:r>
              <a:rPr kumimoji="0" lang="en-US" sz="6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B1D28-B6FE-0BE9-B9B2-CAC62459CA1D}"/>
              </a:ext>
            </a:extLst>
          </p:cNvPr>
          <p:cNvSpPr/>
          <p:nvPr/>
        </p:nvSpPr>
        <p:spPr>
          <a:xfrm>
            <a:off x="9686573" y="2921168"/>
            <a:ext cx="1425927" cy="10156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6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0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FEBEF-82A7-4780-52AC-82CE5D34AF1A}"/>
              </a:ext>
            </a:extLst>
          </p:cNvPr>
          <p:cNvSpPr/>
          <p:nvPr/>
        </p:nvSpPr>
        <p:spPr>
          <a:xfrm>
            <a:off x="-1106398" y="0"/>
            <a:ext cx="7657231" cy="871492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CEE9DF4-CFE5-023E-C70B-0350A17C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217" y="1003560"/>
            <a:ext cx="6240708" cy="52322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Đố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thanh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huyền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C590070-E94F-6094-4FD0-934912F2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8" y="1526780"/>
            <a:ext cx="10522067" cy="55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4D3C2B-D74B-BEAD-BCC2-74850E162E1D}"/>
              </a:ext>
            </a:extLst>
          </p:cNvPr>
          <p:cNvCxnSpPr>
            <a:cxnSpLocks/>
          </p:cNvCxnSpPr>
          <p:nvPr/>
        </p:nvCxnSpPr>
        <p:spPr>
          <a:xfrm>
            <a:off x="3527792" y="2415022"/>
            <a:ext cx="137671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7348E3-2577-4E75-BCA3-8424BF0DFF4C}"/>
              </a:ext>
            </a:extLst>
          </p:cNvPr>
          <p:cNvCxnSpPr>
            <a:cxnSpLocks/>
          </p:cNvCxnSpPr>
          <p:nvPr/>
        </p:nvCxnSpPr>
        <p:spPr>
          <a:xfrm flipV="1">
            <a:off x="4334743" y="3034145"/>
            <a:ext cx="890079" cy="42150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71FDA5-3DA4-F9BE-B539-13ED97919121}"/>
              </a:ext>
            </a:extLst>
          </p:cNvPr>
          <p:cNvCxnSpPr>
            <a:cxnSpLocks/>
          </p:cNvCxnSpPr>
          <p:nvPr/>
        </p:nvCxnSpPr>
        <p:spPr>
          <a:xfrm flipV="1">
            <a:off x="5383023" y="3429000"/>
            <a:ext cx="459548" cy="88485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D9F4CD-5A8A-15B6-D141-B5BC69C86130}"/>
              </a:ext>
            </a:extLst>
          </p:cNvPr>
          <p:cNvCxnSpPr>
            <a:cxnSpLocks/>
          </p:cNvCxnSpPr>
          <p:nvPr/>
        </p:nvCxnSpPr>
        <p:spPr>
          <a:xfrm>
            <a:off x="7190511" y="2426711"/>
            <a:ext cx="1593032" cy="2619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308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D12807F-2065-2D1B-C69A-FBA90CCE5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1" y="1348666"/>
            <a:ext cx="9190038" cy="55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7771D2-19FB-B34D-1B21-0C7F754D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031" y="622081"/>
            <a:ext cx="5765800" cy="52322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Đố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thanh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sắc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ahoma" panose="020B0604030504040204" pitchFamily="34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E019C-FB53-A40B-D0C8-8EB41C1780EF}"/>
              </a:ext>
            </a:extLst>
          </p:cNvPr>
          <p:cNvCxnSpPr/>
          <p:nvPr/>
        </p:nvCxnSpPr>
        <p:spPr>
          <a:xfrm>
            <a:off x="4200215" y="3452428"/>
            <a:ext cx="1230312" cy="4810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261BA9-7E4E-B5CF-16DF-FC8AD67E8384}"/>
              </a:ext>
            </a:extLst>
          </p:cNvPr>
          <p:cNvCxnSpPr/>
          <p:nvPr/>
        </p:nvCxnSpPr>
        <p:spPr>
          <a:xfrm flipH="1">
            <a:off x="6434931" y="2555305"/>
            <a:ext cx="506413" cy="10652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2E2F19-A763-3054-DFFF-6E67EC35F106}"/>
              </a:ext>
            </a:extLst>
          </p:cNvPr>
          <p:cNvCxnSpPr/>
          <p:nvPr/>
        </p:nvCxnSpPr>
        <p:spPr>
          <a:xfrm flipH="1">
            <a:off x="6941344" y="3249228"/>
            <a:ext cx="1535112" cy="6842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4B550-CCDF-81D3-5E11-C455A861EF4A}"/>
              </a:ext>
            </a:extLst>
          </p:cNvPr>
          <p:cNvCxnSpPr/>
          <p:nvPr/>
        </p:nvCxnSpPr>
        <p:spPr>
          <a:xfrm>
            <a:off x="6232610" y="4573896"/>
            <a:ext cx="14288" cy="77584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2D96DA-D82B-59F1-DEAE-3F377DF2E199}"/>
              </a:ext>
            </a:extLst>
          </p:cNvPr>
          <p:cNvCxnSpPr/>
          <p:nvPr/>
        </p:nvCxnSpPr>
        <p:spPr>
          <a:xfrm flipH="1">
            <a:off x="4752665" y="4340171"/>
            <a:ext cx="677862" cy="35877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23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93E000E-15D9-D1A3-8ED0-78841801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416" y="594650"/>
            <a:ext cx="5928416" cy="64633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Tìm hình ứng với mỗi tiếng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E3FEC57-F7E7-6957-4087-9624E0A3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07" y="1448813"/>
            <a:ext cx="9680035" cy="53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28A14-0833-8625-1A3D-B6D35B6AF05D}"/>
              </a:ext>
            </a:extLst>
          </p:cNvPr>
          <p:cNvCxnSpPr/>
          <p:nvPr/>
        </p:nvCxnSpPr>
        <p:spPr>
          <a:xfrm>
            <a:off x="3591910" y="2428043"/>
            <a:ext cx="6640989" cy="24896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C3490-AA67-776A-22AE-89CA86C6D8D1}"/>
              </a:ext>
            </a:extLst>
          </p:cNvPr>
          <p:cNvCxnSpPr/>
          <p:nvPr/>
        </p:nvCxnSpPr>
        <p:spPr>
          <a:xfrm flipV="1">
            <a:off x="6284272" y="2558588"/>
            <a:ext cx="169813" cy="192297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FF172-72CB-5FA3-51DA-B19A0A14FCAF}"/>
              </a:ext>
            </a:extLst>
          </p:cNvPr>
          <p:cNvCxnSpPr/>
          <p:nvPr/>
        </p:nvCxnSpPr>
        <p:spPr>
          <a:xfrm flipV="1">
            <a:off x="2835416" y="2428043"/>
            <a:ext cx="5970582" cy="218401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091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50638-7350-FA17-BC82-4FB28B3E3431}"/>
              </a:ext>
            </a:extLst>
          </p:cNvPr>
          <p:cNvSpPr/>
          <p:nvPr/>
        </p:nvSpPr>
        <p:spPr>
          <a:xfrm>
            <a:off x="3698354" y="530087"/>
            <a:ext cx="38501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0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 VIẾT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C258E5A-24DA-68B3-BD47-99C9DD67D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" y="1677194"/>
            <a:ext cx="120380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6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HP001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Nhan Trong</cp:lastModifiedBy>
  <cp:revision>4</cp:revision>
  <dcterms:created xsi:type="dcterms:W3CDTF">2023-03-17T15:39:58Z</dcterms:created>
  <dcterms:modified xsi:type="dcterms:W3CDTF">2023-04-03T19:55:04Z</dcterms:modified>
</cp:coreProperties>
</file>